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85" r:id="rId5"/>
    <p:sldId id="284" r:id="rId6"/>
    <p:sldId id="283" r:id="rId7"/>
    <p:sldId id="282" r:id="rId8"/>
    <p:sldId id="281" r:id="rId9"/>
    <p:sldId id="280" r:id="rId10"/>
    <p:sldId id="300" r:id="rId11"/>
    <p:sldId id="293" r:id="rId12"/>
    <p:sldId id="301" r:id="rId13"/>
    <p:sldId id="302" r:id="rId14"/>
    <p:sldId id="279" r:id="rId15"/>
    <p:sldId id="295" r:id="rId16"/>
    <p:sldId id="298" r:id="rId17"/>
    <p:sldId id="299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endParaRPr lang="es-ES" sz="3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endParaRPr lang="es-ES" sz="3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¿</a:t>
            </a:r>
            <a:r>
              <a:rPr lang="es-ES" sz="3600" dirty="0" smtClean="0">
                <a:latin typeface="Arial Black" pitchFamily="34" charset="0"/>
              </a:rPr>
              <a:t>Qué son los valores</a:t>
            </a:r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endParaRPr lang="es-ES" sz="36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79512" y="3140968"/>
            <a:ext cx="8964488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Identifican</a:t>
            </a:r>
          </a:p>
          <a:p>
            <a:pPr algn="ctr"/>
            <a:r>
              <a:rPr lang="es-ES" sz="3600" dirty="0" smtClean="0">
                <a:latin typeface="Arial Black" pitchFamily="34" charset="0"/>
              </a:rPr>
              <a:t>Una persona valiosa es alguien que vive de acuerdo con los valores en los que cree. Ella vale lo que valen sus valores y la manera cómo los vive.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b="1" dirty="0" smtClean="0">
                <a:solidFill>
                  <a:srgbClr val="FF0000"/>
                </a:solidFill>
                <a:latin typeface="Arial Black" pitchFamily="34" charset="0"/>
              </a:rPr>
              <a:t>Son principios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latin typeface="Arial Black" pitchFamily="34" charset="0"/>
              </a:rPr>
              <a:t>que nos permiten orientar nuestro comportamiento en función de realizarnos como personas.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b="1" dirty="0" smtClean="0">
                <a:solidFill>
                  <a:srgbClr val="FF0000"/>
                </a:solidFill>
                <a:latin typeface="Arial Black" pitchFamily="34" charset="0"/>
              </a:rPr>
              <a:t>Son </a:t>
            </a:r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creencias fundamentales </a:t>
            </a:r>
            <a:r>
              <a:rPr lang="es-ES" sz="3600" dirty="0" smtClean="0">
                <a:latin typeface="Arial Black" pitchFamily="34" charset="0"/>
              </a:rPr>
              <a:t>que nos ayudan a preferir, apreciar y elegir unas cosas en lugar de otras, o un comportamiento en lugar de otro.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b="1" dirty="0" smtClean="0">
                <a:solidFill>
                  <a:srgbClr val="FF0000"/>
                </a:solidFill>
                <a:latin typeface="Arial Black" pitchFamily="34" charset="0"/>
              </a:rPr>
              <a:t>Son </a:t>
            </a:r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fuente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latin typeface="Arial Black" pitchFamily="34" charset="0"/>
              </a:rPr>
              <a:t>de satisfacción y plenitud</a:t>
            </a:r>
            <a:endParaRPr lang="es-ES" sz="3600" b="1" dirty="0" smtClean="0">
              <a:latin typeface="Arial Black" pitchFamily="34" charset="0"/>
            </a:endParaRPr>
          </a:p>
          <a:p>
            <a:pPr lvl="0" algn="just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Se refieren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b="1" dirty="0" smtClean="0">
                <a:latin typeface="Arial Black" pitchFamily="34" charset="0"/>
              </a:rPr>
              <a:t>a necesidades humanas y representan ideales, sueños y aspiraciones, con una importancia independiente de las circunstancias.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s-ES" sz="6000" b="0" i="0" u="sng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HAY QUE</a:t>
            </a:r>
            <a:r>
              <a:rPr kumimoji="0" lang="es-ES" sz="6000" b="0" i="0" u="sng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VIVIRLOS</a:t>
            </a:r>
          </a:p>
          <a:p>
            <a:r>
              <a:rPr lang="es-ES" sz="6000" dirty="0" smtClean="0"/>
              <a:t>SINO SE VIVEN NO SE CONOCEN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s-ES" sz="6000" b="0" i="0" u="sng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HAY QUE</a:t>
            </a:r>
            <a:r>
              <a:rPr lang="es-ES" sz="6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PENSARLOS, SENTIRLOS Y ACTUARLOS </a:t>
            </a:r>
            <a:endParaRPr lang="es-E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s-ES" sz="6000" b="0" i="0" u="sng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HAY QUE</a:t>
            </a:r>
            <a:r>
              <a:rPr lang="es-ES" sz="6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FORMARLOS </a:t>
            </a:r>
            <a:endParaRPr lang="es-ES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28788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s-E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No son conocimiento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s-E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No son mera información procesada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s-E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No se otorga aportando datos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s-ES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No lo poseen los objetos de por sí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Motivan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latin typeface="Arial Black" pitchFamily="34" charset="0"/>
              </a:rPr>
              <a:t>Los actos humanos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Definen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latin typeface="Arial Black" pitchFamily="34" charset="0"/>
              </a:rPr>
              <a:t>las decisiones de las personas.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Guían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latin typeface="Arial Black" pitchFamily="34" charset="0"/>
              </a:rPr>
              <a:t>al ser humano en sus acciones.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Implican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dirty="0" smtClean="0">
                <a:latin typeface="Arial Black" pitchFamily="34" charset="0"/>
              </a:rPr>
              <a:t>la escala ética y moral que el individuo posee a la hora de actuar.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b="1" dirty="0" smtClean="0">
                <a:solidFill>
                  <a:srgbClr val="FF0000"/>
                </a:solidFill>
                <a:latin typeface="Arial Black" pitchFamily="34" charset="0"/>
              </a:rPr>
              <a:t>Reflejan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b="1" dirty="0" smtClean="0">
                <a:latin typeface="Arial Black" pitchFamily="34" charset="0"/>
              </a:rPr>
              <a:t>nuestros intereses, sentimientos y convicciones más importantes.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914400" y="3140968"/>
            <a:ext cx="777240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b="1" dirty="0" smtClean="0">
                <a:solidFill>
                  <a:srgbClr val="FF0000"/>
                </a:solidFill>
                <a:latin typeface="Arial Black" pitchFamily="34" charset="0"/>
              </a:rPr>
              <a:t>Representan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s-ES" sz="3600" b="1" dirty="0" smtClean="0">
                <a:latin typeface="Arial Black" pitchFamily="34" charset="0"/>
              </a:rPr>
              <a:t>ideales, sueños y aspiraciones, con una importancia independiente de las circunstancias.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79512" y="3140968"/>
            <a:ext cx="8964488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s-ES" sz="3600" dirty="0" smtClean="0">
                <a:solidFill>
                  <a:srgbClr val="FF0000"/>
                </a:solidFill>
                <a:latin typeface="Arial Black" pitchFamily="34" charset="0"/>
              </a:rPr>
              <a:t>Se traducen</a:t>
            </a:r>
          </a:p>
          <a:p>
            <a:pPr algn="ctr"/>
            <a:r>
              <a:rPr lang="es-ES" sz="3600" dirty="0" smtClean="0">
                <a:latin typeface="Arial Black" pitchFamily="34" charset="0"/>
              </a:rPr>
              <a:t>en pensamientos, conceptos o ideas, pero lo que más apreciamos es el comportamiento, lo que hacen las personas. 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558</TotalTime>
  <Words>282</Words>
  <Application>Microsoft Office PowerPoint</Application>
  <PresentationFormat>Presentación en pantalla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Equidad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Usuaio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63</cp:revision>
  <dcterms:created xsi:type="dcterms:W3CDTF">2011-04-23T05:08:22Z</dcterms:created>
  <dcterms:modified xsi:type="dcterms:W3CDTF">2011-04-24T03:16:48Z</dcterms:modified>
</cp:coreProperties>
</file>